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B7CE-5E19-DB42-A498-08E87AB1BE91}" type="datetimeFigureOut">
              <a:rPr lang="en-US" smtClean="0"/>
              <a:t>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B5E60-EC79-EF46-BD55-D59EFC0B84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Malice = ill will</a:t>
            </a:r>
            <a:r>
              <a:rPr lang="en-US" baseline="0" dirty="0" smtClean="0"/>
              <a:t> towards others</a:t>
            </a:r>
          </a:p>
          <a:p>
            <a:r>
              <a:rPr lang="en-US" baseline="0" dirty="0" smtClean="0"/>
              <a:t>Love = agape…affection, good will, benevolence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5E60-EC79-EF46-BD55-D59EFC0B84A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slides will define wrath</a:t>
            </a:r>
            <a:r>
              <a:rPr lang="en-US" baseline="0" dirty="0" smtClean="0"/>
              <a:t> and anger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5E60-EC79-EF46-BD55-D59EFC0B84A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Wrat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5E60-EC79-EF46-BD55-D59EFC0B84A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Clamor=</a:t>
            </a:r>
            <a:r>
              <a:rPr lang="en-US" baseline="0" dirty="0" smtClean="0"/>
              <a:t> crying, outcry…I suppose it’s like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2 do all things without grumbling or complaining</a:t>
            </a:r>
          </a:p>
          <a:p>
            <a:r>
              <a:rPr lang="en-US" baseline="0" dirty="0" smtClean="0"/>
              <a:t>Evil speaking = blaspheme…speak against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5E60-EC79-EF46-BD55-D59EFC0B84A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Kindness = mild, pleasant,</a:t>
            </a:r>
            <a:r>
              <a:rPr lang="en-US" baseline="0" dirty="0" smtClean="0"/>
              <a:t> (</a:t>
            </a:r>
            <a:r>
              <a:rPr lang="en-US" dirty="0" smtClean="0"/>
              <a:t>opposite of harsh)</a:t>
            </a:r>
          </a:p>
          <a:p>
            <a:r>
              <a:rPr lang="en-US" dirty="0" smtClean="0"/>
              <a:t>Tender-hearted</a:t>
            </a:r>
            <a:r>
              <a:rPr lang="en-US" baseline="0" dirty="0" smtClean="0"/>
              <a:t> = compassionate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B5E60-EC79-EF46-BD55-D59EFC0B84A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A40D80E-72FD-EE4C-B855-1369E40C4558}" type="datetimeFigureOut">
              <a:rPr lang="en-US" smtClean="0"/>
              <a:t>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7B16BF6-D553-864D-86BC-4988587A03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330" y="3965326"/>
            <a:ext cx="7347145" cy="1532965"/>
          </a:xfrm>
        </p:spPr>
        <p:txBody>
          <a:bodyPr anchor="b">
            <a:normAutofit/>
          </a:bodyPr>
          <a:lstStyle/>
          <a:p>
            <a:r>
              <a:rPr lang="en-US" sz="3000" cap="small" dirty="0" smtClean="0">
                <a:latin typeface="+mn-lt"/>
                <a:cs typeface="Copperplate Gothic Bold"/>
              </a:rPr>
              <a:t>Lesson</a:t>
            </a:r>
            <a:r>
              <a:rPr lang="en-US" sz="3000" cap="small" dirty="0" smtClean="0">
                <a:latin typeface="+mn-lt"/>
                <a:cs typeface="Copperplate Gothic Bold"/>
              </a:rPr>
              <a:t> 2:</a:t>
            </a:r>
            <a:br>
              <a:rPr lang="en-US" sz="3000" cap="small" dirty="0" smtClean="0">
                <a:latin typeface="+mn-lt"/>
                <a:cs typeface="Copperplate Gothic Bold"/>
              </a:rPr>
            </a:br>
            <a:r>
              <a:rPr lang="en-US" sz="3000" cap="small" dirty="0" smtClean="0">
                <a:latin typeface="+mn-lt"/>
                <a:cs typeface="Copperplate Gothic Bold"/>
              </a:rPr>
              <a:t>How To Treat Others</a:t>
            </a:r>
            <a:endParaRPr lang="en-US" sz="3000" cap="small" dirty="0">
              <a:latin typeface="+mn-lt"/>
              <a:cs typeface="Copperplate Goth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3607" y="1215505"/>
            <a:ext cx="3691868" cy="990600"/>
          </a:xfrm>
        </p:spPr>
        <p:txBody>
          <a:bodyPr anchor="ctr">
            <a:noAutofit/>
          </a:bodyPr>
          <a:lstStyle/>
          <a:p>
            <a:r>
              <a:rPr lang="en-US" sz="3500" cap="small" dirty="0" smtClean="0">
                <a:effectLst/>
                <a:latin typeface="Georgia"/>
                <a:cs typeface="Georgia"/>
              </a:rPr>
              <a:t>The Person </a:t>
            </a:r>
          </a:p>
          <a:p>
            <a:r>
              <a:rPr lang="en-US" sz="3500" cap="small" dirty="0" smtClean="0">
                <a:effectLst/>
                <a:latin typeface="Georgia"/>
                <a:cs typeface="Georgia"/>
              </a:rPr>
              <a:t>God Expects</a:t>
            </a:r>
          </a:p>
        </p:txBody>
      </p:sp>
      <p:pic>
        <p:nvPicPr>
          <p:cNvPr id="6" name="Picture Placeholder 5" descr="Design 1024x768.001.tiff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520" r="1578"/>
          <a:stretch>
            <a:fillRect/>
          </a:stretch>
        </p:blipFill>
        <p:spPr>
          <a:xfrm>
            <a:off x="898330" y="533400"/>
            <a:ext cx="3655277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500" dirty="0" smtClean="0"/>
              <a:t>Anger</a:t>
            </a:r>
            <a:endParaRPr lang="en-US" sz="3500" dirty="0"/>
          </a:p>
        </p:txBody>
      </p:sp>
      <p:pic>
        <p:nvPicPr>
          <p:cNvPr id="6" name="Picture 5" descr="Wrath Eph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859"/>
            <a:ext cx="9144000" cy="5008282"/>
          </a:xfrm>
          <a:prstGeom prst="rect">
            <a:avLst/>
          </a:prstGeom>
        </p:spPr>
      </p:pic>
      <p:pic>
        <p:nvPicPr>
          <p:cNvPr id="5" name="Picture 4" descr="Anger Eph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2683"/>
            <a:ext cx="9144000" cy="557531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500" dirty="0" smtClean="0"/>
              <a:t>Wrath </a:t>
            </a:r>
            <a:r>
              <a:rPr lang="en-US" sz="3500" dirty="0" err="1" smtClean="0"/>
              <a:t>vs</a:t>
            </a:r>
            <a:r>
              <a:rPr lang="en-US" sz="3500" dirty="0" smtClean="0"/>
              <a:t> Anger</a:t>
            </a:r>
            <a:endParaRPr lang="en-US" sz="3500" dirty="0"/>
          </a:p>
        </p:txBody>
      </p:sp>
      <p:pic>
        <p:nvPicPr>
          <p:cNvPr id="3" name="Picture 2" descr="Wrath vs Anger Eph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689100"/>
            <a:ext cx="7361768" cy="415046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Off: Malice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Bitterness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Wrath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Anger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Clamor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Evil Speaking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On: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Kindness</a:t>
            </a:r>
          </a:p>
          <a:p>
            <a:r>
              <a:rPr lang="en-US" dirty="0" smtClean="0"/>
              <a:t>Tender-hearted</a:t>
            </a:r>
          </a:p>
          <a:p>
            <a:r>
              <a:rPr lang="en-US" dirty="0" smtClean="0"/>
              <a:t>Forgiving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/>
              <a:t>Why Would Paul Write These Things To Christians?</a:t>
            </a:r>
            <a:endParaRPr lang="en-US" sz="3800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000" b="1" dirty="0" smtClean="0"/>
              <a:t>Problems with one another</a:t>
            </a:r>
            <a:endParaRPr lang="en-US" sz="3000" b="1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Rectangle 4"/>
          <p:cNvSpPr/>
          <p:nvPr/>
        </p:nvSpPr>
        <p:spPr>
          <a:xfrm>
            <a:off x="636493" y="533400"/>
            <a:ext cx="783640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25 Therefore, putting away lying, "Let each one of you speak truth with his neighbor," for </a:t>
            </a:r>
            <a:r>
              <a:rPr lang="en-US" sz="2000" b="1" dirty="0" smtClean="0"/>
              <a:t>we are members of one another</a:t>
            </a:r>
            <a:r>
              <a:rPr lang="en-US" sz="2000" dirty="0" smtClean="0"/>
              <a:t>…. 31 Let all bitterness, wrath, anger, clamor, and evil speaking be put away from you, with all malice. 32 And be kind </a:t>
            </a:r>
            <a:r>
              <a:rPr lang="en-US" sz="2000" b="1" dirty="0" smtClean="0"/>
              <a:t>to one another</a:t>
            </a:r>
            <a:r>
              <a:rPr lang="en-US" sz="2000" dirty="0" smtClean="0"/>
              <a:t>, tenderhearted, forgiving </a:t>
            </a:r>
            <a:r>
              <a:rPr lang="en-US" sz="2000" b="1" dirty="0" smtClean="0"/>
              <a:t>one another</a:t>
            </a:r>
            <a:r>
              <a:rPr lang="en-US" sz="2000" dirty="0" smtClean="0"/>
              <a:t>, even as God in Christ forgave you. 1 Therefore be imitators of God as dear children. 2 And walk in love, as Christ also has loved us and given Himself for us, an offering and a sacrifice to God for a sweet-smelling aroma.</a:t>
            </a:r>
            <a:endParaRPr lang="en-US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Which of these do I struggle with?</a:t>
            </a:r>
          </a:p>
          <a:p>
            <a:r>
              <a:rPr lang="en-US" dirty="0" smtClean="0"/>
              <a:t>Why is it hard for me put off the old and put on the new?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2800" cap="small" dirty="0" smtClean="0"/>
              <a:t>What questions should I ask myself?</a:t>
            </a:r>
            <a:endParaRPr lang="en-US" sz="2800" cap="small" dirty="0"/>
          </a:p>
        </p:txBody>
      </p:sp>
      <p:pic>
        <p:nvPicPr>
          <p:cNvPr id="9" name="Picture Placeholder 5" descr="Design 1024x768.001.tiff"/>
          <p:cNvPicPr>
            <a:picLocks noChangeAspect="1"/>
          </p:cNvPicPr>
          <p:nvPr/>
        </p:nvPicPr>
        <p:blipFill>
          <a:blip r:embed="rId2"/>
          <a:srcRect l="1520" r="1578"/>
          <a:stretch>
            <a:fillRect/>
          </a:stretch>
        </p:blipFill>
        <p:spPr>
          <a:xfrm>
            <a:off x="530226" y="533401"/>
            <a:ext cx="3008312" cy="2328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Christians are to </a:t>
            </a:r>
            <a:r>
              <a:rPr lang="en-US" b="1" dirty="0" smtClean="0"/>
              <a:t>grow</a:t>
            </a:r>
            <a:r>
              <a:rPr lang="en-US" dirty="0" smtClean="0"/>
              <a:t> into perfection, maturity in </a:t>
            </a:r>
            <a:r>
              <a:rPr lang="en-US" b="1" dirty="0" smtClean="0"/>
              <a:t>Christ</a:t>
            </a:r>
            <a:endParaRPr lang="en-US" dirty="0" smtClean="0"/>
          </a:p>
          <a:p>
            <a:r>
              <a:rPr lang="en-US" dirty="0" smtClean="0"/>
              <a:t>Christians are to </a:t>
            </a:r>
            <a:r>
              <a:rPr lang="en-US" b="1" dirty="0" smtClean="0"/>
              <a:t>renew</a:t>
            </a:r>
            <a:r>
              <a:rPr lang="en-US" dirty="0" smtClean="0"/>
              <a:t> their minds</a:t>
            </a:r>
          </a:p>
          <a:p>
            <a:r>
              <a:rPr lang="en-US" dirty="0" smtClean="0"/>
              <a:t>Christians are to 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dirty="0" smtClean="0"/>
              <a:t>ut </a:t>
            </a:r>
            <a:r>
              <a:rPr lang="en-US" sz="2400" b="1" dirty="0" smtClean="0"/>
              <a:t>off </a:t>
            </a:r>
            <a:r>
              <a:rPr lang="en-US" sz="2400" dirty="0" smtClean="0"/>
              <a:t>the </a:t>
            </a:r>
            <a:r>
              <a:rPr lang="en-US" sz="2400" b="1" dirty="0" smtClean="0"/>
              <a:t>old</a:t>
            </a:r>
            <a:r>
              <a:rPr lang="en-US" sz="2400" dirty="0" smtClean="0"/>
              <a:t> man</a:t>
            </a:r>
          </a:p>
          <a:p>
            <a:pPr lvl="2"/>
            <a:r>
              <a:rPr lang="en-US" sz="2400" dirty="0" smtClean="0"/>
              <a:t>Grows corrupt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dirty="0" smtClean="0"/>
              <a:t>ut </a:t>
            </a:r>
            <a:r>
              <a:rPr lang="en-US" sz="2400" b="1" dirty="0" smtClean="0"/>
              <a:t>on</a:t>
            </a:r>
            <a:r>
              <a:rPr lang="en-US" sz="2400" dirty="0" smtClean="0"/>
              <a:t> the </a:t>
            </a:r>
            <a:r>
              <a:rPr lang="en-US" sz="2400" b="1" dirty="0" smtClean="0"/>
              <a:t>new</a:t>
            </a:r>
            <a:r>
              <a:rPr lang="en-US" sz="2400" dirty="0" smtClean="0"/>
              <a:t> man</a:t>
            </a:r>
          </a:p>
          <a:p>
            <a:pPr lvl="2"/>
            <a:r>
              <a:rPr lang="en-US" sz="2400" dirty="0" smtClean="0"/>
              <a:t>Created in righteousness &amp; holiness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4:25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Off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Lying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Put 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Speaking the truth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301" y="4910189"/>
            <a:ext cx="7879398" cy="14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For we are members of one another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Of the Body of Christ (Eph 5:30)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Of the House of God (Eph 2:19)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4:26-27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Off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</a:t>
            </a:r>
            <a:r>
              <a:rPr lang="en-US" sz="2400" dirty="0" smtClean="0"/>
              <a:t>rath/resentment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Put 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Speaking the truth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Self Control/joy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301" y="4910189"/>
            <a:ext cx="7879398" cy="14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Gives the Devil an opportunity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4:28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Off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</a:t>
            </a:r>
            <a:r>
              <a:rPr lang="en-US" sz="2400" dirty="0" smtClean="0"/>
              <a:t>rath/resentment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Stealing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Put 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Speaking the truth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Self Control/joy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Working &amp; Giving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301" y="4910189"/>
            <a:ext cx="7879398" cy="14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It’s good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Be able to give those who are in need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4:25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Off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</a:t>
            </a:r>
            <a:r>
              <a:rPr lang="en-US" sz="2400" dirty="0" smtClean="0"/>
              <a:t>rath/resentment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Stealing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Corrupt Speech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Put 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Speaking the truth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Self Control/joy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Working &amp; Giving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Edifying Speech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301" y="4910189"/>
            <a:ext cx="7879398" cy="14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Give grace to those who hear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You have the Holy Spirit (Eph 1:13-14; 2:22)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4:25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Off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Lying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</a:t>
            </a:r>
            <a:r>
              <a:rPr lang="en-US" sz="2400" dirty="0" smtClean="0"/>
              <a:t>rath/resentment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Stealing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Corrupt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Malice</a:t>
            </a:r>
            <a:endParaRPr lang="en-US" sz="2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Put 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Speaking the truth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Self Control/joy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Working &amp; Giving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Edifying Speech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Love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32301" y="4910189"/>
            <a:ext cx="7879398" cy="1440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God forgave us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Jesus loved us and gave </a:t>
            </a:r>
            <a:r>
              <a:rPr lang="en-US" sz="2400" dirty="0" smtClean="0">
                <a:solidFill>
                  <a:srgbClr val="000000"/>
                </a:solidFill>
              </a:rPr>
              <a:t>Himself for us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Off: Malice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Bitterness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Wrath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Anger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500" dirty="0" smtClean="0"/>
              <a:t>Wrath</a:t>
            </a:r>
            <a:endParaRPr lang="en-US" sz="3500" dirty="0"/>
          </a:p>
        </p:txBody>
      </p:sp>
      <p:pic>
        <p:nvPicPr>
          <p:cNvPr id="6" name="Picture 5" descr="Wrath Eph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646"/>
            <a:ext cx="9144000" cy="50082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75</TotalTime>
  <Words>503</Words>
  <Application>Microsoft Macintosh PowerPoint</Application>
  <PresentationFormat>On-screen Show (4:3)</PresentationFormat>
  <Paragraphs>102</Paragraphs>
  <Slides>15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Capital</vt:lpstr>
      <vt:lpstr>Lesson 2: How To Treat Others</vt:lpstr>
      <vt:lpstr>Review</vt:lpstr>
      <vt:lpstr>Ephesians 4:25</vt:lpstr>
      <vt:lpstr>Ephesians 4:26-27</vt:lpstr>
      <vt:lpstr>Ephesians 4:28</vt:lpstr>
      <vt:lpstr>Ephesians 4:25</vt:lpstr>
      <vt:lpstr>Ephesians 4:25</vt:lpstr>
      <vt:lpstr>Put Off: Malice</vt:lpstr>
      <vt:lpstr>Wrath</vt:lpstr>
      <vt:lpstr>Anger</vt:lpstr>
      <vt:lpstr>Wrath vs Anger</vt:lpstr>
      <vt:lpstr>Put Off: Malice</vt:lpstr>
      <vt:lpstr>Put On: Love</vt:lpstr>
      <vt:lpstr>Why Would Paul Write These Things To Christians?</vt:lpstr>
      <vt:lpstr>Slide 15</vt:lpstr>
    </vt:vector>
  </TitlesOfParts>
  <Company>My Mac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How To Treat Others</dc:title>
  <dc:creator>Wes</dc:creator>
  <cp:lastModifiedBy>Wes</cp:lastModifiedBy>
  <cp:revision>1</cp:revision>
  <dcterms:created xsi:type="dcterms:W3CDTF">2014-01-04T00:09:30Z</dcterms:created>
  <dcterms:modified xsi:type="dcterms:W3CDTF">2014-01-04T01:25:28Z</dcterms:modified>
</cp:coreProperties>
</file>